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>
        <p:scale>
          <a:sx n="66" d="100"/>
          <a:sy n="66" d="100"/>
        </p:scale>
        <p:origin x="936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B5227EE-B906-4C6A-83B1-F7C844F16D5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F2E76F2-DA12-4A22-B509-CDC01E836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2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2E76F2-DA12-4A22-B509-CDC01E8364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50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61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1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0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02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0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6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07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45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16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92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63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7959-0974-4FB2-885B-884E88E89B96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853A-1A79-4F04-8363-D7D9A6DC9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96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5689" y="953651"/>
            <a:ext cx="6605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 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EG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おおさか推進ネットワーク</a:t>
            </a:r>
            <a:b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回定例交流会（研修成果発表会）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 descr="\\10.250.60.50\share\製造業Ｇ\■EGおおさか\02_EGシンボルマーク\納品0602\egosaka_logo02\JPG\eg_network_main_ne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4" y="448"/>
            <a:ext cx="3653157" cy="93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コネクタ 8"/>
          <p:cNvCxnSpPr/>
          <p:nvPr/>
        </p:nvCxnSpPr>
        <p:spPr>
          <a:xfrm>
            <a:off x="135689" y="1784648"/>
            <a:ext cx="6503853" cy="0"/>
          </a:xfrm>
          <a:prstGeom prst="line">
            <a:avLst/>
          </a:prstGeom>
          <a:ln w="28575">
            <a:solidFill>
              <a:srgbClr val="009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0FF0F7-953E-4F34-AB3E-888B448ED847}"/>
              </a:ext>
            </a:extLst>
          </p:cNvPr>
          <p:cNvSpPr txBox="1"/>
          <p:nvPr/>
        </p:nvSpPr>
        <p:spPr>
          <a:xfrm>
            <a:off x="138721" y="4534977"/>
            <a:ext cx="6599715" cy="4469878"/>
          </a:xfrm>
          <a:prstGeom prst="rect">
            <a:avLst/>
          </a:prstGeom>
          <a:noFill/>
          <a:ln w="127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時：令和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 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（名刺交換会 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～）　</a:t>
            </a:r>
          </a:p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所：クリエイション・コア東大阪 南館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階「クリエイターズプラザ 技術交流室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AB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　（東大阪市荒本北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号）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専用駐車場がありませんので、お車でお越しの場合は、近隣の有料駐車場をご利用ください。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　催：公益財団法人大阪産業局、大阪府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参加費：無料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象：中小企業支援に携わる方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地方自治体、商工会・商工会議所、金融機関、大学 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員：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名程度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お申込：以下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又は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コードにてお申込みください。</a:t>
            </a:r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000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https://www.m-osaka.com/jp/event/detail/004246.html</a:t>
            </a:r>
          </a:p>
          <a:p>
            <a:pPr>
              <a:lnSpc>
                <a:spcPts val="1200"/>
              </a:lnSpc>
            </a:pP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≪当日スケジュール≫</a:t>
            </a:r>
            <a:endParaRPr lang="en-US" altLang="ja-JP" sz="12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開　　会　　　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修了生実践報告：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テーマ：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en-US" altLang="ja-JP" sz="1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FactorISM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への参画には</a:t>
            </a: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～自分の地域でオープンファクトリーをはじめるためのステップ～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登壇者：八尾市魅力創造部産業政策課長　後藤　伊久乃氏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研修生成果発表：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（うち休憩：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成果の発表は、３グループで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回、計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名の発表を予定。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全体講評　　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修了証授与式：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閉　　会　　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（名刺交換会：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7A61771-9997-2C94-C822-9B30DF194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63" y="312478"/>
            <a:ext cx="1116441" cy="32185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E2B192-CDB0-5190-156E-1EEAE35B3222}"/>
              </a:ext>
            </a:extLst>
          </p:cNvPr>
          <p:cNvSpPr txBox="1"/>
          <p:nvPr/>
        </p:nvSpPr>
        <p:spPr>
          <a:xfrm>
            <a:off x="4907311" y="201855"/>
            <a:ext cx="504513" cy="5333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FBDD62E-10B8-9541-F38D-5A08F97D54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702" y="291581"/>
            <a:ext cx="1271783" cy="402127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7B52126-C594-AFC1-C4D1-6E60EDD344A3}"/>
              </a:ext>
            </a:extLst>
          </p:cNvPr>
          <p:cNvSpPr/>
          <p:nvPr/>
        </p:nvSpPr>
        <p:spPr>
          <a:xfrm>
            <a:off x="135689" y="9037505"/>
            <a:ext cx="6599716" cy="7122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endParaRPr lang="en-US" altLang="ja-JP" sz="1000" i="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fontAlgn="base"/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お問い合せ先（事務局）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000" i="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fontAlgn="base"/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公益財団法人大阪産業局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MOBIO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事業部　担当　千田、山田</a:t>
            </a:r>
          </a:p>
          <a:p>
            <a:pPr algn="l" fontAlgn="base"/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〒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577-0011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東大阪市荒本北一丁目４番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　クリエイション・コア東大阪北館１階</a:t>
            </a:r>
          </a:p>
          <a:p>
            <a:pPr algn="l" fontAlgn="base"/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06-6748-1052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MAIL</a:t>
            </a:r>
            <a:r>
              <a:rPr lang="ja-JP" altLang="en-US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i="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egosaka@obda.or.jp</a:t>
            </a:r>
            <a:endParaRPr lang="ja-JP" altLang="en-US" sz="1000" i="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927973-50DD-7E92-AB25-4EA2EC38A1A2}"/>
              </a:ext>
            </a:extLst>
          </p:cNvPr>
          <p:cNvSpPr txBox="1"/>
          <p:nvPr/>
        </p:nvSpPr>
        <p:spPr>
          <a:xfrm>
            <a:off x="7245424" y="936656"/>
            <a:ext cx="6785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3B30E8-51EB-F40B-782F-1A68CE1A03D2}"/>
              </a:ext>
            </a:extLst>
          </p:cNvPr>
          <p:cNvSpPr txBox="1"/>
          <p:nvPr/>
        </p:nvSpPr>
        <p:spPr>
          <a:xfrm>
            <a:off x="76020" y="1826554"/>
            <a:ext cx="6719054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大阪産業局では、大阪府と連携して「変革」と「挑戦」に取組むものづくり中小企業を支援するため、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産学公民金の連携・協働により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ものづくり中小企業にとって、最適なビジネス環境の整備をすすめる「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EG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（エコノミックガーデニング）おおさか」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に取り組んでいます。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取組みの一環として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「活動＋人材＋情報」の共有化と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顔の見えるネットワークづくり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年を通じて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１５の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講義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からなる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地域経済コンシェルジュ養成研修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を開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催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この度、今年度の研修生が学びの成果として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「事業企画案」の発表を行う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回定例交流会を開催します。また、同交流会では、地域を巻き込み、さらに地域を超えて企業が連携して開催する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オープンファクトリー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en-US" altLang="ja-JP" sz="14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FactorISM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の実践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報告を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本研修の修了生から行います。　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地域への波及効果、万博を見据えた今後の展望についてのお話しは、連携・協働を生み出す仕掛けづくりのヒントになると思います。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EG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おおさか推進ネットワークにご参加頂いている方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本活動に興味をお持ちの皆様、ぜひご参加ください。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8F5A659-92F7-B9DE-EAFF-4CD8B9E0023C}"/>
              </a:ext>
            </a:extLst>
          </p:cNvPr>
          <p:cNvGrpSpPr/>
          <p:nvPr/>
        </p:nvGrpSpPr>
        <p:grpSpPr>
          <a:xfrm>
            <a:off x="5038478" y="6174313"/>
            <a:ext cx="864096" cy="884023"/>
            <a:chOff x="5038478" y="6174313"/>
            <a:chExt cx="864096" cy="884023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04077979-C732-845F-331F-A31E6E00057C}"/>
                </a:ext>
              </a:extLst>
            </p:cNvPr>
            <p:cNvSpPr/>
            <p:nvPr/>
          </p:nvSpPr>
          <p:spPr>
            <a:xfrm>
              <a:off x="5038478" y="6174313"/>
              <a:ext cx="864096" cy="8840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FF65BDE9-B2F7-30B3-669B-E493BE259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904" y="6236471"/>
              <a:ext cx="759705" cy="759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770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593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千田 大悟</cp:lastModifiedBy>
  <cp:revision>289</cp:revision>
  <cp:lastPrinted>2022-12-21T11:05:25Z</cp:lastPrinted>
  <dcterms:created xsi:type="dcterms:W3CDTF">2014-09-02T02:44:49Z</dcterms:created>
  <dcterms:modified xsi:type="dcterms:W3CDTF">2022-12-27T08:43:53Z</dcterms:modified>
</cp:coreProperties>
</file>